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06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الثانية</a:t>
            </a:r>
          </a:p>
          <a:p>
            <a:pPr algn="ctr"/>
            <a:r>
              <a:rPr lang="ar-SA" dirty="0"/>
              <a:t>كتابة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Punctuation in writing essay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4237"/>
            <a:ext cx="8596668" cy="45671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Punctuation marks help you to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organise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your words into clauses and sentences, and hence into identifiable units of meaning. They are the signs that alert readers to the appropriate pauses in your text.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Full stop</a:t>
            </a:r>
            <a:b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24262B-F2E1-4822-9677-7E529FA20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 a period to end a declarative or imperative sentence.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For example: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 is fair in love and war. for more details see 34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 a period in certain abbreviations for more examples see 35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example: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9C19BD-62E3-451C-B8AB-C29118FA5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08199"/>
              </p:ext>
            </p:extLst>
          </p:nvPr>
        </p:nvGraphicFramePr>
        <p:xfrm>
          <a:off x="1537494" y="3976878"/>
          <a:ext cx="6877050" cy="707089"/>
        </p:xfrm>
        <a:graphic>
          <a:graphicData uri="http://schemas.openxmlformats.org/drawingml/2006/table">
            <a:tbl>
              <a:tblPr firstRow="1" firstCol="1" bandRow="1"/>
              <a:tblGrid>
                <a:gridCol w="3438525">
                  <a:extLst>
                    <a:ext uri="{9D8B030D-6E8A-4147-A177-3AD203B41FA5}">
                      <a16:colId xmlns:a16="http://schemas.microsoft.com/office/drawing/2014/main" val="3204954360"/>
                    </a:ext>
                  </a:extLst>
                </a:gridCol>
                <a:gridCol w="3438525">
                  <a:extLst>
                    <a:ext uri="{9D8B030D-6E8A-4147-A177-3AD203B41FA5}">
                      <a16:colId xmlns:a16="http://schemas.microsoft.com/office/drawing/2014/main" val="299589069"/>
                    </a:ext>
                  </a:extLst>
                </a:gridCol>
              </a:tblGrid>
              <a:tr h="70708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Mr.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B.A.</a:t>
                      </a:r>
                    </a:p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76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067B28-35B4-4121-9A02-C4B8FAF9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76" y="1339495"/>
            <a:ext cx="8596668" cy="388077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Exclamation mark: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exclamation mark should be used when you intend the sentence to be either a strong command or an emphatic declaration.</a:t>
            </a:r>
          </a:p>
          <a:p>
            <a:r>
              <a:rPr lang="en-US" dirty="0">
                <a:latin typeface="Times New Roman" panose="02020603050405020304" pitchFamily="18" charset="0"/>
              </a:rPr>
              <a:t>For example: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 as you are told! [strong command]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/>
              <a:t>For more examples see page 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6D73-8BA5-4354-A9F3-120B2358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8335"/>
            <a:ext cx="8596668" cy="490302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Question mark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is used to indicate a direct question.</a:t>
            </a:r>
          </a:p>
          <a:p>
            <a:r>
              <a:rPr lang="en-US" dirty="0">
                <a:latin typeface="Times New Roman" panose="02020603050405020304" pitchFamily="18" charset="0"/>
              </a:rPr>
              <a:t>For example: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did you mean by that outrageous claim?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65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167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Punctuation in writing essay   </vt:lpstr>
      <vt:lpstr> Full stop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16</cp:revision>
  <dcterms:created xsi:type="dcterms:W3CDTF">2020-03-18T12:46:15Z</dcterms:created>
  <dcterms:modified xsi:type="dcterms:W3CDTF">2020-03-19T14:37:16Z</dcterms:modified>
</cp:coreProperties>
</file>